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58" r:id="rId5"/>
    <p:sldId id="276" r:id="rId6"/>
    <p:sldId id="260" r:id="rId7"/>
    <p:sldId id="267" r:id="rId8"/>
    <p:sldId id="277" r:id="rId9"/>
    <p:sldId id="262" r:id="rId10"/>
    <p:sldId id="263" r:id="rId11"/>
    <p:sldId id="278" r:id="rId12"/>
    <p:sldId id="264" r:id="rId13"/>
    <p:sldId id="265" r:id="rId14"/>
    <p:sldId id="279" r:id="rId15"/>
    <p:sldId id="266" r:id="rId16"/>
    <p:sldId id="268" r:id="rId17"/>
    <p:sldId id="280" r:id="rId18"/>
    <p:sldId id="269" r:id="rId19"/>
    <p:sldId id="270" r:id="rId20"/>
    <p:sldId id="272" r:id="rId21"/>
    <p:sldId id="281" r:id="rId22"/>
    <p:sldId id="271" r:id="rId23"/>
    <p:sldId id="273" r:id="rId24"/>
    <p:sldId id="282" r:id="rId25"/>
    <p:sldId id="274" r:id="rId26"/>
    <p:sldId id="275" r:id="rId27"/>
    <p:sldId id="26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28.11.2013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0"/>
            <a:ext cx="676875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800" dirty="0" smtClean="0"/>
              <a:t>Прогулки по истории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6211669"/>
            <a:ext cx="22677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Силина Анастасия</a:t>
            </a:r>
          </a:p>
          <a:p>
            <a:r>
              <a:rPr lang="ru-RU" dirty="0" smtClean="0"/>
              <a:t>Некрасова Ника</a:t>
            </a:r>
            <a:endParaRPr lang="ru-RU" dirty="0"/>
          </a:p>
        </p:txBody>
      </p:sp>
      <p:sp>
        <p:nvSpPr>
          <p:cNvPr id="8" name="Умножение 7"/>
          <p:cNvSpPr/>
          <p:nvPr/>
        </p:nvSpPr>
        <p:spPr>
          <a:xfrm>
            <a:off x="8460432" y="3573016"/>
            <a:ext cx="252536" cy="288032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395536" y="2060848"/>
            <a:ext cx="288032" cy="288032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Настя\Desktop\дома\2013-11-21-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996952"/>
            <a:ext cx="5148064" cy="3861048"/>
          </a:xfrm>
          <a:prstGeom prst="rect">
            <a:avLst/>
          </a:prstGeom>
          <a:noFill/>
        </p:spPr>
      </p:pic>
      <p:pic>
        <p:nvPicPr>
          <p:cNvPr id="20483" name="Picture 3" descr="C:\Users\Настя\Desktop\дома\2013-11-20-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58362"/>
            <a:ext cx="4355976" cy="3266982"/>
          </a:xfrm>
          <a:prstGeom prst="rect">
            <a:avLst/>
          </a:prstGeom>
          <a:noFill/>
        </p:spPr>
      </p:pic>
      <p:pic>
        <p:nvPicPr>
          <p:cNvPr id="20484" name="Picture 4" descr="C:\Users\Настя\Desktop\дома\2013-11-20-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4716016" cy="3537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20460880">
            <a:off x="7461911" y="3906733"/>
            <a:ext cx="1009110" cy="2276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239224">
            <a:off x="6297297" y="4544868"/>
            <a:ext cx="1292240" cy="22858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6156176" y="501317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5436096" y="5013176"/>
            <a:ext cx="720080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366743" flipV="1">
            <a:off x="4644008" y="5013176"/>
            <a:ext cx="730413" cy="1880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4283968" y="486916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6393388">
            <a:off x="4255154" y="4308014"/>
            <a:ext cx="1108106" cy="210257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3779912" y="3717032"/>
            <a:ext cx="1152128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/>
          <p:cNvSpPr/>
          <p:nvPr/>
        </p:nvSpPr>
        <p:spPr>
          <a:xfrm>
            <a:off x="3491880" y="3501008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s2.afisha.net/MediaStorage/1621bc785e4d42cba5092854ae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2193" y="0"/>
            <a:ext cx="1029619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91692" y="0"/>
            <a:ext cx="6852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Большой </a:t>
            </a:r>
            <a:r>
              <a:rPr lang="ru-RU" sz="6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Трехсвятительский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Настя\Desktop\дома\2013-11-20-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26922"/>
            <a:ext cx="5508104" cy="4131078"/>
          </a:xfrm>
          <a:prstGeom prst="rect">
            <a:avLst/>
          </a:prstGeom>
          <a:noFill/>
        </p:spPr>
      </p:pic>
      <p:pic>
        <p:nvPicPr>
          <p:cNvPr id="22531" name="Picture 3" descr="C:\Users\Настя\Desktop\дома\25_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6084"/>
            <a:ext cx="5162213" cy="3431916"/>
          </a:xfrm>
          <a:prstGeom prst="rect">
            <a:avLst/>
          </a:prstGeom>
          <a:noFill/>
        </p:spPr>
      </p:pic>
      <p:pic>
        <p:nvPicPr>
          <p:cNvPr id="22532" name="Picture 4" descr="C:\Users\Настя\Desktop\дома\25_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611108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20460880">
            <a:off x="7461911" y="3906733"/>
            <a:ext cx="1009110" cy="2276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239224">
            <a:off x="6297297" y="4544868"/>
            <a:ext cx="1292240" cy="22858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6156176" y="501317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5436096" y="5013176"/>
            <a:ext cx="720080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366743" flipV="1">
            <a:off x="4644008" y="5013176"/>
            <a:ext cx="730413" cy="1880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4283968" y="486916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6393388">
            <a:off x="4255154" y="4308014"/>
            <a:ext cx="1108106" cy="210257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3779912" y="3717032"/>
            <a:ext cx="1152128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/>
          <p:cNvSpPr/>
          <p:nvPr/>
        </p:nvSpPr>
        <p:spPr>
          <a:xfrm>
            <a:off x="3491880" y="3501008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3131840" y="3717032"/>
            <a:ext cx="360040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2843808" y="378904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rtlib.ru/objects/gallery_647/artlib_gallery-323923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8174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3928" y="0"/>
            <a:ext cx="54069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Подкопаевский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Настя\Desktop\дома\2013-11-20-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3" y="0"/>
            <a:ext cx="4644008" cy="3483006"/>
          </a:xfrm>
          <a:prstGeom prst="rect">
            <a:avLst/>
          </a:prstGeom>
          <a:noFill/>
        </p:spPr>
      </p:pic>
      <p:pic>
        <p:nvPicPr>
          <p:cNvPr id="25603" name="Picture 3" descr="C:\Users\Настя\Desktop\дома\2013-11-21-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2348880"/>
            <a:ext cx="6876257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20460880">
            <a:off x="7461911" y="3906733"/>
            <a:ext cx="1009110" cy="2276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239224">
            <a:off x="6297297" y="4544868"/>
            <a:ext cx="1292240" cy="22858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6156176" y="501317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5436096" y="5013176"/>
            <a:ext cx="720080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366743" flipV="1">
            <a:off x="4644008" y="5013176"/>
            <a:ext cx="730413" cy="1880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4283968" y="486916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6393388">
            <a:off x="4255154" y="4308014"/>
            <a:ext cx="1108106" cy="210257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3779912" y="3717032"/>
            <a:ext cx="1152128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/>
          <p:cNvSpPr/>
          <p:nvPr/>
        </p:nvSpPr>
        <p:spPr>
          <a:xfrm>
            <a:off x="3491880" y="3501008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3131840" y="3717032"/>
            <a:ext cx="360040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2843808" y="378904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938665">
            <a:off x="2857221" y="3602143"/>
            <a:ext cx="234108" cy="13163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/>
          <p:cNvSpPr/>
          <p:nvPr/>
        </p:nvSpPr>
        <p:spPr>
          <a:xfrm>
            <a:off x="2555776" y="342900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20241081">
            <a:off x="2428383" y="3694928"/>
            <a:ext cx="288032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множение 18"/>
          <p:cNvSpPr/>
          <p:nvPr/>
        </p:nvSpPr>
        <p:spPr>
          <a:xfrm>
            <a:off x="2123728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turometr.s3.amazonaws.com/images/gallery/01/03/69/2010/05/30/869ae3__9f3382e9fd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181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20072" y="0"/>
            <a:ext cx="41038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Хохловский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Настя\Desktop\дома\2013-11-21-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3645024"/>
          </a:xfrm>
          <a:prstGeom prst="rect">
            <a:avLst/>
          </a:prstGeom>
          <a:noFill/>
        </p:spPr>
      </p:pic>
      <p:pic>
        <p:nvPicPr>
          <p:cNvPr id="27650" name="Picture 2" descr="C:\Users\Настя\Desktop\дома\2013-11-20-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</p:spPr>
      </p:pic>
      <p:pic>
        <p:nvPicPr>
          <p:cNvPr id="27651" name="Picture 3" descr="C:\Users\Настя\Desktop\дома\2013-11-20-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55622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Настя\Desktop\дома\2013-11-21-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5988" y="0"/>
            <a:ext cx="4668011" cy="3501008"/>
          </a:xfrm>
          <a:prstGeom prst="rect">
            <a:avLst/>
          </a:prstGeom>
          <a:noFill/>
        </p:spPr>
      </p:pic>
      <p:pic>
        <p:nvPicPr>
          <p:cNvPr id="29698" name="Picture 2" descr="C:\Users\Настя\Desktop\дома\2013-11-20-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58970"/>
            <a:ext cx="4932040" cy="3699030"/>
          </a:xfrm>
          <a:prstGeom prst="rect">
            <a:avLst/>
          </a:prstGeom>
          <a:noFill/>
        </p:spPr>
      </p:pic>
      <p:pic>
        <p:nvPicPr>
          <p:cNvPr id="29699" name="Picture 3" descr="C:\Users\Настя\Desktop\дома\2013-11-20-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83006"/>
            <a:ext cx="4499992" cy="3374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20460880">
            <a:off x="7461911" y="3906733"/>
            <a:ext cx="1009110" cy="2276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239224">
            <a:off x="6297297" y="4544868"/>
            <a:ext cx="1292240" cy="22858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6156176" y="501317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5436096" y="5013176"/>
            <a:ext cx="720080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366743" flipV="1">
            <a:off x="4644008" y="5013176"/>
            <a:ext cx="730413" cy="1880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4283968" y="486916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6393388">
            <a:off x="4255154" y="4308014"/>
            <a:ext cx="1108106" cy="210257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3779912" y="3717032"/>
            <a:ext cx="1152128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/>
          <p:cNvSpPr/>
          <p:nvPr/>
        </p:nvSpPr>
        <p:spPr>
          <a:xfrm>
            <a:off x="3491880" y="3501008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3131840" y="3717032"/>
            <a:ext cx="360040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2843808" y="378904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938665">
            <a:off x="2857221" y="3602143"/>
            <a:ext cx="234108" cy="13163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/>
          <p:cNvSpPr/>
          <p:nvPr/>
        </p:nvSpPr>
        <p:spPr>
          <a:xfrm>
            <a:off x="2555776" y="342900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20241081">
            <a:off x="2428383" y="3694928"/>
            <a:ext cx="288032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множение 18"/>
          <p:cNvSpPr/>
          <p:nvPr/>
        </p:nvSpPr>
        <p:spPr>
          <a:xfrm>
            <a:off x="2123728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2419333">
            <a:off x="1848076" y="3649098"/>
            <a:ext cx="288032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1835696" y="2780928"/>
            <a:ext cx="144016" cy="792088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/>
          <p:cNvSpPr/>
          <p:nvPr/>
        </p:nvSpPr>
        <p:spPr>
          <a:xfrm>
            <a:off x="1619672" y="249289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de.trinixy.ru/pics3/20080328/ussr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030761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0"/>
            <a:ext cx="69270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Старосветительский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Настя\Desktop\дома\2013-11-20-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7" y="0"/>
            <a:ext cx="5148064" cy="3861048"/>
          </a:xfrm>
          <a:prstGeom prst="rect">
            <a:avLst/>
          </a:prstGeom>
          <a:noFill/>
        </p:spPr>
      </p:pic>
      <p:pic>
        <p:nvPicPr>
          <p:cNvPr id="30723" name="Picture 3" descr="C:\Users\Настя\Desktop\дома\2013-11-20-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5562"/>
            <a:ext cx="5256584" cy="3942438"/>
          </a:xfrm>
          <a:prstGeom prst="rect">
            <a:avLst/>
          </a:prstGeom>
          <a:noFill/>
        </p:spPr>
      </p:pic>
      <p:pic>
        <p:nvPicPr>
          <p:cNvPr id="30724" name="Picture 4" descr="C:\Users\Настя\Desktop\дома\2013-11-21-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20460880">
            <a:off x="7461911" y="3906733"/>
            <a:ext cx="1009110" cy="2276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239224">
            <a:off x="6297297" y="4544868"/>
            <a:ext cx="1292240" cy="22858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6156176" y="501317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5436096" y="5013176"/>
            <a:ext cx="720080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366743" flipV="1">
            <a:off x="4644008" y="5013176"/>
            <a:ext cx="730413" cy="1880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4283968" y="486916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6393388">
            <a:off x="4255154" y="4308014"/>
            <a:ext cx="1108106" cy="210257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3779912" y="3717032"/>
            <a:ext cx="1152128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/>
          <p:cNvSpPr/>
          <p:nvPr/>
        </p:nvSpPr>
        <p:spPr>
          <a:xfrm>
            <a:off x="3491880" y="3501008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3131840" y="3717032"/>
            <a:ext cx="360040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2843808" y="378904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938665">
            <a:off x="2857221" y="3602143"/>
            <a:ext cx="234108" cy="13163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/>
          <p:cNvSpPr/>
          <p:nvPr/>
        </p:nvSpPr>
        <p:spPr>
          <a:xfrm>
            <a:off x="2555776" y="342900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20241081">
            <a:off x="2428383" y="3694928"/>
            <a:ext cx="288032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множение 18"/>
          <p:cNvSpPr/>
          <p:nvPr/>
        </p:nvSpPr>
        <p:spPr>
          <a:xfrm>
            <a:off x="2123728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2419333">
            <a:off x="1848076" y="3649098"/>
            <a:ext cx="288032" cy="14401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1835696" y="2780928"/>
            <a:ext cx="144016" cy="792088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 rot="20537287" flipH="1">
            <a:off x="1663817" y="1781866"/>
            <a:ext cx="182907" cy="792088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/>
          <p:cNvSpPr/>
          <p:nvPr/>
        </p:nvSpPr>
        <p:spPr>
          <a:xfrm>
            <a:off x="1619672" y="249289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20093401">
            <a:off x="1202902" y="1783495"/>
            <a:ext cx="426911" cy="16708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971600" y="1988840"/>
            <a:ext cx="288032" cy="288032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mmsk.ru/objectdata/CatalogUnitImpl/4704/Marosejka_ulica_12_M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57139" y="0"/>
            <a:ext cx="39531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Маросейка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стя\Desktop\дома\2013-11-21-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7490"/>
            <a:ext cx="6120680" cy="4590510"/>
          </a:xfrm>
          <a:prstGeom prst="rect">
            <a:avLst/>
          </a:prstGeom>
          <a:noFill/>
        </p:spPr>
      </p:pic>
      <p:pic>
        <p:nvPicPr>
          <p:cNvPr id="1026" name="Picture 2" descr="C:\Users\Настя\Desktop\дома\2013-11-21-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640" y="0"/>
            <a:ext cx="3240360" cy="4320480"/>
          </a:xfrm>
          <a:prstGeom prst="rect">
            <a:avLst/>
          </a:prstGeom>
          <a:noFill/>
        </p:spPr>
      </p:pic>
      <p:pic>
        <p:nvPicPr>
          <p:cNvPr id="1028" name="Picture 4" descr="C:\Users\Настя\Desktop\дома\2013-11-21-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699030"/>
            <a:ext cx="4211960" cy="3158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Настя\Desktop\дома\2013-11-21-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6876256" cy="5157192"/>
          </a:xfrm>
          <a:prstGeom prst="rect">
            <a:avLst/>
          </a:prstGeom>
          <a:noFill/>
        </p:spPr>
      </p:pic>
      <p:pic>
        <p:nvPicPr>
          <p:cNvPr id="18434" name="Picture 2" descr="C:\Users\Настя\Desktop\дома\2013-11-21-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-603448"/>
            <a:ext cx="6624738" cy="49685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720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5400" dirty="0" smtClean="0"/>
              <a:t>Спасибо за внимание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osroof.narod.ru/zem7/IMG_6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067944" y="0"/>
            <a:ext cx="4904676" cy="1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Земляной вал</a:t>
            </a:r>
            <a:endParaRPr kumimoji="0" lang="ru-RU" sz="1400" b="1" i="0" u="none" strike="noStrike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стя\Desktop\дома\2013-11-21-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2911" y="188640"/>
            <a:ext cx="5221089" cy="3915816"/>
          </a:xfrm>
          <a:prstGeom prst="rect">
            <a:avLst/>
          </a:prstGeom>
          <a:noFill/>
        </p:spPr>
      </p:pic>
      <p:pic>
        <p:nvPicPr>
          <p:cNvPr id="3076" name="Picture 4" descr="C:\Users\Настя\Desktop\дома\2013-11-21-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1"/>
            <a:ext cx="7079106" cy="414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20460880">
            <a:off x="7461911" y="3906733"/>
            <a:ext cx="1009110" cy="2276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239224">
            <a:off x="6383970" y="4513881"/>
            <a:ext cx="1190901" cy="21855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6156176" y="501317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d/d9/Moscow%2C_Vorontsovo_Pole_9_11.jpg/800px-Moscow%2C_Vorontsovo_Pole_9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736" y="0"/>
            <a:ext cx="1211125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0"/>
            <a:ext cx="56863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Воронцово поле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Настя\Desktop\дома\2013-11-21-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42946"/>
            <a:ext cx="5220072" cy="3915054"/>
          </a:xfrm>
          <a:prstGeom prst="rect">
            <a:avLst/>
          </a:prstGeom>
          <a:noFill/>
        </p:spPr>
      </p:pic>
      <p:pic>
        <p:nvPicPr>
          <p:cNvPr id="24579" name="Picture 3" descr="C:\Users\Настя\Desktop\дома\2013-11-20-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3" y="0"/>
            <a:ext cx="5364088" cy="4023066"/>
          </a:xfrm>
          <a:prstGeom prst="rect">
            <a:avLst/>
          </a:prstGeom>
          <a:noFill/>
        </p:spPr>
      </p:pic>
      <p:pic>
        <p:nvPicPr>
          <p:cNvPr id="24580" name="Picture 4" descr="C:\Users\Настя\Desktop\дома\2013-11-20-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915054"/>
            <a:ext cx="3923928" cy="2942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Desktop\дома\Screenshot_2013-11-28-16-34-04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1449707" cy="6858000"/>
          </a:xfrm>
          <a:prstGeom prst="rect">
            <a:avLst/>
          </a:prstGeom>
          <a:noFill/>
        </p:spPr>
      </p:pic>
      <p:sp>
        <p:nvSpPr>
          <p:cNvPr id="3" name="Умножение 2"/>
          <p:cNvSpPr/>
          <p:nvPr/>
        </p:nvSpPr>
        <p:spPr>
          <a:xfrm>
            <a:off x="8460432" y="357301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20460880">
            <a:off x="7461911" y="3906733"/>
            <a:ext cx="1009110" cy="2276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 rot="19239224">
            <a:off x="6297297" y="4544868"/>
            <a:ext cx="1292240" cy="228586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6156176" y="5013176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5436096" y="5013176"/>
            <a:ext cx="720080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366743" flipV="1">
            <a:off x="4644008" y="5013176"/>
            <a:ext cx="730413" cy="188099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4283968" y="4869160"/>
            <a:ext cx="288032" cy="288032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pokrovka.narod.ru/Sources/OwnFoto/fr17/h01/big/r17_015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6754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0"/>
            <a:ext cx="70971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Покровский бульвар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170</TotalTime>
  <Words>22</Words>
  <Application>Microsoft Office PowerPoint</Application>
  <PresentationFormat>Экран (4:3)</PresentationFormat>
  <Paragraphs>12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Силина</cp:lastModifiedBy>
  <cp:revision>29</cp:revision>
  <dcterms:created xsi:type="dcterms:W3CDTF">2013-11-28T12:20:51Z</dcterms:created>
  <dcterms:modified xsi:type="dcterms:W3CDTF">2013-11-28T15:28:05Z</dcterms:modified>
</cp:coreProperties>
</file>